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63" r:id="rId5"/>
    <p:sldId id="268" r:id="rId6"/>
    <p:sldId id="271" r:id="rId7"/>
    <p:sldId id="272" r:id="rId8"/>
    <p:sldId id="264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A3376-179D-41BB-8D08-ADBD5544B7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D" sz="3200" b="1" dirty="0" err="1"/>
              <a:t>Pengembangan</a:t>
            </a:r>
            <a:r>
              <a:rPr lang="en-ID" sz="3200" b="1" dirty="0"/>
              <a:t> </a:t>
            </a:r>
            <a:r>
              <a:rPr lang="en-ID" sz="3200" b="1" dirty="0" err="1"/>
              <a:t>riset</a:t>
            </a:r>
            <a:r>
              <a:rPr lang="en-ID" sz="3200" b="1" dirty="0"/>
              <a:t> </a:t>
            </a:r>
            <a:br>
              <a:rPr lang="en-ID" sz="3200" b="1" dirty="0"/>
            </a:br>
            <a:r>
              <a:rPr lang="en-ID" sz="3200" b="1" dirty="0"/>
              <a:t>Pendidikan </a:t>
            </a:r>
            <a:r>
              <a:rPr lang="en-ID" sz="3200" b="1" dirty="0" err="1"/>
              <a:t>islam</a:t>
            </a:r>
            <a:r>
              <a:rPr lang="en-ID" sz="3200" b="1" dirty="0"/>
              <a:t> </a:t>
            </a:r>
            <a:br>
              <a:rPr lang="en-ID" sz="3200" b="1" dirty="0"/>
            </a:br>
            <a:r>
              <a:rPr lang="en-ID" sz="3200" b="1" dirty="0" err="1"/>
              <a:t>dengan</a:t>
            </a:r>
            <a:r>
              <a:rPr lang="en-ID" sz="3200" b="1" dirty="0"/>
              <a:t> </a:t>
            </a:r>
            <a:r>
              <a:rPr lang="en-ID" sz="3200" b="1" dirty="0" err="1"/>
              <a:t>pendekatan</a:t>
            </a:r>
            <a:r>
              <a:rPr lang="en-ID" sz="3200" b="1" dirty="0"/>
              <a:t> </a:t>
            </a:r>
            <a:r>
              <a:rPr lang="en-ID" sz="3200" b="1" dirty="0" err="1"/>
              <a:t>interdisipliner</a:t>
            </a:r>
            <a:r>
              <a:rPr lang="en-ID" sz="3200" b="1" dirty="0"/>
              <a:t>, </a:t>
            </a:r>
            <a:r>
              <a:rPr lang="en-ID" sz="3200" b="1" dirty="0" err="1"/>
              <a:t>multidisipliner</a:t>
            </a:r>
            <a:r>
              <a:rPr lang="en-ID" sz="3200" b="1" dirty="0"/>
              <a:t>, dan </a:t>
            </a:r>
            <a:r>
              <a:rPr lang="en-ID" sz="3200" b="1" dirty="0" err="1"/>
              <a:t>transdisipliner</a:t>
            </a:r>
            <a:endParaRPr lang="en-ID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11BD3-6423-43E7-B8F6-945AB9758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4402742"/>
            <a:ext cx="8637072" cy="977621"/>
          </a:xfrm>
        </p:spPr>
        <p:txBody>
          <a:bodyPr>
            <a:noAutofit/>
          </a:bodyPr>
          <a:lstStyle/>
          <a:p>
            <a:r>
              <a:rPr lang="en-ID" sz="2400" b="1" dirty="0"/>
              <a:t>Sri </a:t>
            </a:r>
            <a:r>
              <a:rPr lang="en-ID" sz="2400" b="1" dirty="0" err="1"/>
              <a:t>sumarni</a:t>
            </a:r>
            <a:endParaRPr lang="en-ID" sz="2400" b="1" dirty="0"/>
          </a:p>
          <a:p>
            <a:r>
              <a:rPr lang="en-ID" sz="2400" b="1" dirty="0"/>
              <a:t>FAKULTAS ILMU TARBIYAH DAN KEGURUAN</a:t>
            </a:r>
          </a:p>
          <a:p>
            <a:r>
              <a:rPr lang="en-ID" sz="2400" b="1" dirty="0" err="1"/>
              <a:t>uin</a:t>
            </a:r>
            <a:r>
              <a:rPr lang="en-ID" sz="2400" b="1" dirty="0"/>
              <a:t> </a:t>
            </a:r>
            <a:r>
              <a:rPr lang="en-ID" sz="2400" b="1" dirty="0" err="1"/>
              <a:t>sunan</a:t>
            </a:r>
            <a:r>
              <a:rPr lang="en-ID" sz="2400" b="1" dirty="0"/>
              <a:t> </a:t>
            </a:r>
            <a:r>
              <a:rPr lang="en-ID" sz="2400" b="1" dirty="0" err="1"/>
              <a:t>kalijaga</a:t>
            </a:r>
            <a:r>
              <a:rPr lang="en-ID" sz="2400" b="1" dirty="0"/>
              <a:t> </a:t>
            </a:r>
            <a:r>
              <a:rPr lang="en-ID" sz="2400" b="1" dirty="0" err="1"/>
              <a:t>yogyakarta</a:t>
            </a:r>
            <a:endParaRPr lang="en-ID" sz="2400" b="1" dirty="0"/>
          </a:p>
        </p:txBody>
      </p:sp>
    </p:spTree>
    <p:extLst>
      <p:ext uri="{BB962C8B-B14F-4D97-AF65-F5344CB8AC3E}">
        <p14:creationId xmlns:p14="http://schemas.microsoft.com/office/powerpoint/2010/main" val="2785366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89682-27DB-4825-81D3-939092DB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Terima</a:t>
            </a:r>
            <a:r>
              <a:rPr lang="en-ID" dirty="0"/>
              <a:t> </a:t>
            </a:r>
            <a:r>
              <a:rPr lang="en-ID" dirty="0" err="1"/>
              <a:t>kasih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4953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1EFCB-FE7C-4A6B-8BCD-03E9A8E8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Pendidikan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F26B-35CC-46FA-B451-0D7F15B75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en-ID" sz="2400" b="1" dirty="0"/>
              <a:t>Pendidikan </a:t>
            </a:r>
            <a:r>
              <a:rPr lang="en-ID" sz="2400" b="1" dirty="0" err="1"/>
              <a:t>itu</a:t>
            </a:r>
            <a:r>
              <a:rPr lang="en-ID" sz="2400" b="1" dirty="0"/>
              <a:t> </a:t>
            </a:r>
            <a:r>
              <a:rPr lang="en-ID" sz="2400" b="1" dirty="0" err="1"/>
              <a:t>benih-benih</a:t>
            </a:r>
            <a:r>
              <a:rPr lang="en-ID" sz="2400" b="1" dirty="0"/>
              <a:t> </a:t>
            </a:r>
            <a:r>
              <a:rPr lang="en-ID" sz="2400" b="1" dirty="0" err="1"/>
              <a:t>harapan</a:t>
            </a:r>
            <a:r>
              <a:rPr lang="en-ID" sz="2400" b="1" dirty="0"/>
              <a:t>, </a:t>
            </a:r>
            <a:r>
              <a:rPr lang="en-ID" sz="2400" b="1" dirty="0" err="1"/>
              <a:t>bila</a:t>
            </a:r>
            <a:r>
              <a:rPr lang="en-ID" sz="2400" b="1" dirty="0"/>
              <a:t> </a:t>
            </a:r>
            <a:r>
              <a:rPr lang="en-ID" sz="2400" b="1" dirty="0" err="1"/>
              <a:t>benih</a:t>
            </a:r>
            <a:r>
              <a:rPr lang="en-ID" sz="2400" b="1" dirty="0"/>
              <a:t> </a:t>
            </a:r>
            <a:r>
              <a:rPr lang="en-ID" sz="2400" b="1" dirty="0" err="1"/>
              <a:t>itu</a:t>
            </a:r>
            <a:r>
              <a:rPr lang="en-ID" sz="2400" b="1" dirty="0"/>
              <a:t> </a:t>
            </a:r>
            <a:r>
              <a:rPr lang="en-ID" sz="2400" b="1" dirty="0" err="1"/>
              <a:t>mendapat</a:t>
            </a:r>
            <a:r>
              <a:rPr lang="en-ID" sz="2400" b="1" dirty="0"/>
              <a:t> </a:t>
            </a:r>
            <a:r>
              <a:rPr lang="en-ID" sz="2400" b="1" dirty="0" err="1"/>
              <a:t>pengairan</a:t>
            </a:r>
            <a:r>
              <a:rPr lang="en-ID" sz="2400" b="1" dirty="0"/>
              <a:t>, </a:t>
            </a:r>
            <a:r>
              <a:rPr lang="en-ID" sz="2400" b="1" dirty="0" err="1"/>
              <a:t>pemupukan</a:t>
            </a:r>
            <a:r>
              <a:rPr lang="en-ID" sz="2400" b="1" dirty="0"/>
              <a:t>, dan </a:t>
            </a:r>
            <a:r>
              <a:rPr lang="en-ID" sz="2400" b="1" dirty="0" err="1"/>
              <a:t>perawatan</a:t>
            </a:r>
            <a:r>
              <a:rPr lang="en-ID" sz="2400" b="1" dirty="0"/>
              <a:t> yang </a:t>
            </a:r>
            <a:r>
              <a:rPr lang="en-ID" sz="2400" b="1" dirty="0" err="1"/>
              <a:t>baik</a:t>
            </a:r>
            <a:r>
              <a:rPr lang="en-ID" sz="2400" b="1" dirty="0"/>
              <a:t> oleh </a:t>
            </a:r>
            <a:r>
              <a:rPr lang="en-ID" sz="2400" b="1" dirty="0" err="1"/>
              <a:t>jiwa-jiwa</a:t>
            </a:r>
            <a:r>
              <a:rPr lang="en-ID" sz="2400" b="1" dirty="0"/>
              <a:t> yang </a:t>
            </a:r>
            <a:r>
              <a:rPr lang="en-ID" sz="2400" b="1" dirty="0" err="1"/>
              <a:t>baik</a:t>
            </a:r>
            <a:r>
              <a:rPr lang="en-ID" sz="2400" b="1" dirty="0"/>
              <a:t>, </a:t>
            </a:r>
            <a:r>
              <a:rPr lang="en-ID" sz="2400" b="1" dirty="0" err="1"/>
              <a:t>ia</a:t>
            </a:r>
            <a:r>
              <a:rPr lang="en-ID" sz="2400" b="1" dirty="0"/>
              <a:t> </a:t>
            </a:r>
            <a:r>
              <a:rPr lang="en-ID" sz="2400" b="1" dirty="0" err="1"/>
              <a:t>akan</a:t>
            </a:r>
            <a:r>
              <a:rPr lang="en-ID" sz="2400" b="1" dirty="0"/>
              <a:t> </a:t>
            </a:r>
            <a:r>
              <a:rPr lang="en-ID" sz="2400" b="1" dirty="0" err="1"/>
              <a:t>tumbuh</a:t>
            </a:r>
            <a:r>
              <a:rPr lang="en-ID" sz="2400" b="1" dirty="0"/>
              <a:t> </a:t>
            </a:r>
            <a:r>
              <a:rPr lang="en-ID" sz="2400" b="1" dirty="0" err="1"/>
              <a:t>menjadi</a:t>
            </a:r>
            <a:r>
              <a:rPr lang="en-ID" sz="2400" b="1" dirty="0"/>
              <a:t> </a:t>
            </a:r>
            <a:r>
              <a:rPr lang="en-ID" sz="2400" b="1" dirty="0" err="1"/>
              <a:t>pohon</a:t>
            </a:r>
            <a:r>
              <a:rPr lang="en-ID" sz="2400" b="1" dirty="0"/>
              <a:t> </a:t>
            </a:r>
            <a:r>
              <a:rPr lang="en-ID" sz="2400" b="1" dirty="0" err="1"/>
              <a:t>kemanusiaan</a:t>
            </a:r>
            <a:r>
              <a:rPr lang="en-ID" sz="2400" b="1" dirty="0"/>
              <a:t>, </a:t>
            </a:r>
            <a:r>
              <a:rPr lang="en-ID" sz="2400" b="1" dirty="0" err="1"/>
              <a:t>kearifan</a:t>
            </a:r>
            <a:r>
              <a:rPr lang="en-ID" sz="2400" b="1" dirty="0"/>
              <a:t>, dan </a:t>
            </a:r>
            <a:r>
              <a:rPr lang="en-ID" sz="2400" b="1" dirty="0" err="1"/>
              <a:t>peradaban</a:t>
            </a:r>
            <a:r>
              <a:rPr lang="en-ID" sz="2400" b="1" dirty="0"/>
              <a:t> yang </a:t>
            </a:r>
            <a:r>
              <a:rPr lang="en-ID" sz="2400" b="1" dirty="0" err="1"/>
              <a:t>tumbuh</a:t>
            </a:r>
            <a:r>
              <a:rPr lang="en-ID" sz="2400" b="1" dirty="0"/>
              <a:t> </a:t>
            </a:r>
            <a:r>
              <a:rPr lang="en-ID" sz="2400" b="1" dirty="0" err="1"/>
              <a:t>subur</a:t>
            </a:r>
            <a:r>
              <a:rPr lang="en-ID" sz="2400" b="1" dirty="0"/>
              <a:t>. </a:t>
            </a:r>
          </a:p>
          <a:p>
            <a:r>
              <a:rPr lang="en-ID" sz="2400" b="1" dirty="0"/>
              <a:t>Oleh </a:t>
            </a:r>
            <a:r>
              <a:rPr lang="en-ID" sz="2400" b="1" dirty="0" err="1"/>
              <a:t>karena</a:t>
            </a:r>
            <a:r>
              <a:rPr lang="en-ID" sz="2400" b="1" dirty="0"/>
              <a:t> </a:t>
            </a:r>
            <a:r>
              <a:rPr lang="en-ID" sz="2400" b="1" dirty="0" err="1"/>
              <a:t>itu</a:t>
            </a:r>
            <a:r>
              <a:rPr lang="en-ID" sz="2400" b="1" dirty="0"/>
              <a:t>, </a:t>
            </a:r>
            <a:r>
              <a:rPr lang="en-ID" sz="2400" b="1" dirty="0" err="1"/>
              <a:t>pendidikan</a:t>
            </a:r>
            <a:r>
              <a:rPr lang="en-ID" sz="2400" b="1" dirty="0"/>
              <a:t> </a:t>
            </a:r>
            <a:r>
              <a:rPr lang="en-ID" sz="2400" b="1" dirty="0" err="1"/>
              <a:t>tidak</a:t>
            </a:r>
            <a:r>
              <a:rPr lang="en-ID" sz="2400" b="1" dirty="0"/>
              <a:t> </a:t>
            </a:r>
            <a:r>
              <a:rPr lang="en-ID" sz="2400" b="1" dirty="0" err="1"/>
              <a:t>boleh</a:t>
            </a:r>
            <a:r>
              <a:rPr lang="en-ID" sz="2400" b="1" dirty="0"/>
              <a:t> </a:t>
            </a:r>
            <a:r>
              <a:rPr lang="en-ID" sz="2400" b="1" dirty="0" err="1"/>
              <a:t>terpisahkan</a:t>
            </a:r>
            <a:r>
              <a:rPr lang="en-ID" sz="2400" b="1" dirty="0"/>
              <a:t> </a:t>
            </a:r>
            <a:r>
              <a:rPr lang="en-ID" sz="2400" b="1" dirty="0" err="1"/>
              <a:t>dari</a:t>
            </a:r>
            <a:r>
              <a:rPr lang="en-ID" sz="2400" b="1" dirty="0"/>
              <a:t> </a:t>
            </a:r>
            <a:r>
              <a:rPr lang="en-ID" sz="2400" b="1" dirty="0" err="1"/>
              <a:t>realitas</a:t>
            </a:r>
            <a:r>
              <a:rPr lang="en-ID" sz="2400" b="1" dirty="0"/>
              <a:t>. Pendidikan </a:t>
            </a:r>
            <a:r>
              <a:rPr lang="en-ID" sz="2400" b="1" dirty="0" err="1"/>
              <a:t>itu</a:t>
            </a:r>
            <a:r>
              <a:rPr lang="en-ID" sz="2400" b="1" dirty="0"/>
              <a:t> </a:t>
            </a:r>
            <a:r>
              <a:rPr lang="en-ID" sz="2400" b="1" dirty="0" err="1"/>
              <a:t>kontekstual</a:t>
            </a:r>
            <a:r>
              <a:rPr lang="en-ID" sz="2400" b="1" dirty="0"/>
              <a:t> dan </a:t>
            </a:r>
            <a:r>
              <a:rPr lang="en-ID" sz="2400" b="1" dirty="0" err="1"/>
              <a:t>harus</a:t>
            </a:r>
            <a:r>
              <a:rPr lang="en-ID" sz="2400" b="1" dirty="0"/>
              <a:t> </a:t>
            </a:r>
            <a:r>
              <a:rPr lang="en-ID" sz="2400" b="1" dirty="0" err="1"/>
              <a:t>mampu</a:t>
            </a:r>
            <a:r>
              <a:rPr lang="en-ID" sz="2400" b="1" dirty="0"/>
              <a:t> </a:t>
            </a:r>
            <a:r>
              <a:rPr lang="en-ID" sz="2400" b="1" dirty="0" err="1"/>
              <a:t>menjawab</a:t>
            </a:r>
            <a:r>
              <a:rPr lang="en-ID" sz="2400" b="1" dirty="0"/>
              <a:t> </a:t>
            </a:r>
            <a:r>
              <a:rPr lang="en-ID" sz="2400" b="1" dirty="0" err="1"/>
              <a:t>permasalahan</a:t>
            </a:r>
            <a:r>
              <a:rPr lang="en-ID" sz="2400" b="1" dirty="0"/>
              <a:t> yang </a:t>
            </a:r>
            <a:r>
              <a:rPr lang="en-ID" sz="2400" b="1" dirty="0" err="1"/>
              <a:t>sangat</a:t>
            </a:r>
            <a:r>
              <a:rPr lang="en-ID" sz="2400" b="1" dirty="0"/>
              <a:t> </a:t>
            </a:r>
            <a:r>
              <a:rPr lang="en-ID" sz="2400" b="1" dirty="0" err="1"/>
              <a:t>kompleks</a:t>
            </a:r>
            <a:r>
              <a:rPr lang="en-ID" sz="2400" b="1" dirty="0"/>
              <a:t> di era global digital, </a:t>
            </a:r>
            <a:r>
              <a:rPr lang="en-ID" sz="2400" b="1" dirty="0" err="1"/>
              <a:t>serta</a:t>
            </a:r>
            <a:r>
              <a:rPr lang="en-ID" sz="2400" b="1" dirty="0"/>
              <a:t> </a:t>
            </a:r>
            <a:r>
              <a:rPr lang="en-ID" sz="2400" b="1" dirty="0" err="1"/>
              <a:t>pandemi</a:t>
            </a:r>
            <a:r>
              <a:rPr lang="en-ID" sz="2400" b="1" dirty="0"/>
              <a:t> covid-19</a:t>
            </a:r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607727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401B4-CE00-408A-B809-3BAC4D1AB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CONTOH </a:t>
            </a:r>
            <a:r>
              <a:rPr lang="en-ID" dirty="0" err="1"/>
              <a:t>Realitas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pendidkan</a:t>
            </a:r>
            <a:r>
              <a:rPr lang="en-ID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91B40-8921-49C2-AF0C-757002430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1" y="2015732"/>
            <a:ext cx="10072688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b="1" dirty="0"/>
              <a:t>ATMOSFIR BELAJAR BELUM TUMBUH DI RUMAH</a:t>
            </a:r>
          </a:p>
          <a:p>
            <a:r>
              <a:rPr lang="en-ID" b="1" dirty="0"/>
              <a:t>M</a:t>
            </a:r>
            <a:r>
              <a:rPr lang="en-ID" sz="2000" b="1" dirty="0"/>
              <a:t>asih </a:t>
            </a:r>
            <a:r>
              <a:rPr lang="en-ID" sz="2000" b="1" dirty="0" err="1"/>
              <a:t>banyak</a:t>
            </a:r>
            <a:r>
              <a:rPr lang="en-ID" sz="2000" b="1" dirty="0"/>
              <a:t> </a:t>
            </a:r>
            <a:r>
              <a:rPr lang="en-ID" sz="2000" b="1" dirty="0" err="1"/>
              <a:t>anak-anak</a:t>
            </a:r>
            <a:r>
              <a:rPr lang="en-ID" sz="2000" b="1" dirty="0"/>
              <a:t> yang </a:t>
            </a:r>
            <a:r>
              <a:rPr lang="en-ID" sz="2000" b="1" dirty="0" err="1"/>
              <a:t>belum</a:t>
            </a:r>
            <a:r>
              <a:rPr lang="en-ID" sz="2000" b="1" dirty="0"/>
              <a:t> </a:t>
            </a:r>
            <a:r>
              <a:rPr lang="en-ID" sz="2000" b="1" dirty="0" err="1"/>
              <a:t>memiliki</a:t>
            </a:r>
            <a:r>
              <a:rPr lang="en-ID" sz="2000" b="1" dirty="0"/>
              <a:t> </a:t>
            </a:r>
            <a:r>
              <a:rPr lang="en-ID" sz="2000" b="1" dirty="0" err="1"/>
              <a:t>kemandirian</a:t>
            </a:r>
            <a:r>
              <a:rPr lang="en-ID" sz="2000" b="1" dirty="0"/>
              <a:t> </a:t>
            </a:r>
            <a:r>
              <a:rPr lang="en-ID" sz="2000" b="1" dirty="0" err="1"/>
              <a:t>dalam</a:t>
            </a:r>
            <a:r>
              <a:rPr lang="en-ID" sz="2000" b="1" dirty="0"/>
              <a:t> </a:t>
            </a:r>
            <a:r>
              <a:rPr lang="en-ID" sz="2000" b="1" dirty="0" err="1"/>
              <a:t>belajar</a:t>
            </a:r>
            <a:r>
              <a:rPr lang="en-ID" b="1" dirty="0"/>
              <a:t> dan</a:t>
            </a:r>
            <a:r>
              <a:rPr lang="en-ID" sz="2000" b="1" dirty="0"/>
              <a:t> </a:t>
            </a:r>
            <a:r>
              <a:rPr lang="en-ID" sz="2000" b="1" dirty="0" err="1"/>
              <a:t>beribadah</a:t>
            </a:r>
            <a:r>
              <a:rPr lang="en-ID" sz="2000" b="1" dirty="0"/>
              <a:t>;</a:t>
            </a:r>
            <a:endParaRPr lang="en-ID" b="1" dirty="0"/>
          </a:p>
          <a:p>
            <a:r>
              <a:rPr lang="en-ID" sz="2000" b="1" dirty="0"/>
              <a:t>Banyak orang </a:t>
            </a:r>
            <a:r>
              <a:rPr lang="en-ID" sz="2000" b="1" dirty="0" err="1"/>
              <a:t>tua</a:t>
            </a:r>
            <a:r>
              <a:rPr lang="en-ID" sz="2000" b="1" dirty="0"/>
              <a:t> </a:t>
            </a:r>
            <a:r>
              <a:rPr lang="en-ID" sz="2000" b="1" dirty="0" err="1"/>
              <a:t>belum</a:t>
            </a:r>
            <a:r>
              <a:rPr lang="en-ID" sz="2000" b="1" dirty="0"/>
              <a:t> </a:t>
            </a:r>
            <a:r>
              <a:rPr lang="en-ID" sz="2000" b="1" dirty="0" err="1"/>
              <a:t>bisa</a:t>
            </a:r>
            <a:r>
              <a:rPr lang="en-ID" sz="2000" b="1" dirty="0"/>
              <a:t> </a:t>
            </a:r>
            <a:r>
              <a:rPr lang="en-ID" sz="2000" b="1" dirty="0" err="1"/>
              <a:t>membimbing</a:t>
            </a:r>
            <a:r>
              <a:rPr lang="en-ID" sz="2000" b="1" dirty="0"/>
              <a:t> </a:t>
            </a:r>
            <a:r>
              <a:rPr lang="en-ID" sz="2000" b="1" dirty="0" err="1"/>
              <a:t>anak-anak</a:t>
            </a:r>
            <a:r>
              <a:rPr lang="en-ID" sz="2000" b="1" dirty="0"/>
              <a:t> </a:t>
            </a:r>
            <a:r>
              <a:rPr lang="en-ID" sz="2000" b="1" dirty="0" err="1"/>
              <a:t>belajar</a:t>
            </a:r>
            <a:r>
              <a:rPr lang="en-ID" sz="2000" b="1" dirty="0"/>
              <a:t> di </a:t>
            </a:r>
            <a:r>
              <a:rPr lang="en-ID" sz="2000" b="1" dirty="0" err="1"/>
              <a:t>rumah</a:t>
            </a:r>
            <a:r>
              <a:rPr lang="en-ID" sz="2000" b="1" dirty="0"/>
              <a:t>;</a:t>
            </a:r>
            <a:endParaRPr lang="en-ID" b="1" dirty="0"/>
          </a:p>
          <a:p>
            <a:r>
              <a:rPr lang="en-ID" sz="2000" b="1" dirty="0"/>
              <a:t>Anak-</a:t>
            </a:r>
            <a:r>
              <a:rPr lang="en-ID" sz="2000" b="1" dirty="0" err="1"/>
              <a:t>anak</a:t>
            </a:r>
            <a:r>
              <a:rPr lang="en-ID" sz="2000" b="1" dirty="0"/>
              <a:t> </a:t>
            </a:r>
            <a:r>
              <a:rPr lang="en-ID" sz="2000" b="1" dirty="0" err="1"/>
              <a:t>lebih</a:t>
            </a:r>
            <a:r>
              <a:rPr lang="en-ID" sz="2000" b="1" dirty="0"/>
              <a:t> </a:t>
            </a:r>
            <a:r>
              <a:rPr lang="en-ID" sz="2000" b="1" dirty="0" err="1"/>
              <a:t>suka</a:t>
            </a:r>
            <a:r>
              <a:rPr lang="en-ID" sz="2000" b="1" dirty="0"/>
              <a:t> </a:t>
            </a:r>
            <a:r>
              <a:rPr lang="en-ID" sz="2000" b="1" dirty="0" err="1"/>
              <a:t>membuka</a:t>
            </a:r>
            <a:r>
              <a:rPr lang="en-ID" sz="2000" b="1" dirty="0"/>
              <a:t> games online </a:t>
            </a:r>
            <a:r>
              <a:rPr lang="en-ID" sz="2000" b="1" dirty="0" err="1"/>
              <a:t>daripada</a:t>
            </a:r>
            <a:r>
              <a:rPr lang="en-ID" sz="2000" b="1" dirty="0"/>
              <a:t> </a:t>
            </a:r>
            <a:r>
              <a:rPr lang="en-ID" sz="2000" b="1" dirty="0" err="1"/>
              <a:t>belajar</a:t>
            </a:r>
            <a:r>
              <a:rPr lang="en-ID" sz="2000" b="1" dirty="0"/>
              <a:t>;</a:t>
            </a:r>
          </a:p>
          <a:p>
            <a:r>
              <a:rPr lang="en-ID" b="1" dirty="0"/>
              <a:t>M</a:t>
            </a:r>
            <a:r>
              <a:rPr lang="en-ID" sz="2000" b="1" dirty="0"/>
              <a:t>asih </a:t>
            </a:r>
            <a:r>
              <a:rPr lang="en-ID" sz="2000" b="1" dirty="0" err="1"/>
              <a:t>banyak</a:t>
            </a:r>
            <a:r>
              <a:rPr lang="en-ID" sz="2000" b="1" dirty="0"/>
              <a:t> </a:t>
            </a:r>
            <a:r>
              <a:rPr lang="en-ID" sz="2000" b="1" dirty="0" err="1"/>
              <a:t>sekolah</a:t>
            </a:r>
            <a:r>
              <a:rPr lang="en-ID" sz="2000" b="1" dirty="0"/>
              <a:t>/guru yang </a:t>
            </a:r>
            <a:r>
              <a:rPr lang="en-ID" sz="2000" b="1" dirty="0" err="1"/>
              <a:t>memberi</a:t>
            </a:r>
            <a:r>
              <a:rPr lang="en-ID" sz="2000" b="1" dirty="0"/>
              <a:t> </a:t>
            </a:r>
            <a:r>
              <a:rPr lang="en-ID" sz="2000" b="1" dirty="0" err="1"/>
              <a:t>beban</a:t>
            </a:r>
            <a:r>
              <a:rPr lang="en-ID" sz="2000" b="1" dirty="0"/>
              <a:t> </a:t>
            </a:r>
            <a:r>
              <a:rPr lang="en-ID" sz="2000" b="1" dirty="0" err="1"/>
              <a:t>tugas</a:t>
            </a:r>
            <a:r>
              <a:rPr lang="en-ID" sz="2000" b="1" dirty="0"/>
              <a:t> </a:t>
            </a:r>
            <a:r>
              <a:rPr lang="en-ID" sz="2000" b="1" dirty="0" err="1"/>
              <a:t>terlalu</a:t>
            </a:r>
            <a:r>
              <a:rPr lang="en-ID" sz="2000" b="1" dirty="0"/>
              <a:t> </a:t>
            </a:r>
            <a:r>
              <a:rPr lang="en-ID" sz="2000" b="1" dirty="0" err="1"/>
              <a:t>berat</a:t>
            </a:r>
            <a:r>
              <a:rPr lang="en-ID" sz="2000" b="1" dirty="0"/>
              <a:t> </a:t>
            </a:r>
            <a:r>
              <a:rPr lang="en-ID" sz="2000" b="1" dirty="0" err="1"/>
              <a:t>kepada</a:t>
            </a:r>
            <a:r>
              <a:rPr lang="en-ID" sz="2000" b="1" dirty="0"/>
              <a:t> </a:t>
            </a:r>
            <a:r>
              <a:rPr lang="en-ID" sz="2000" b="1" dirty="0" err="1"/>
              <a:t>siswa</a:t>
            </a:r>
            <a:r>
              <a:rPr lang="en-ID" sz="2000" b="1" dirty="0"/>
              <a:t>;</a:t>
            </a:r>
          </a:p>
          <a:p>
            <a:r>
              <a:rPr lang="en-ID" b="1" dirty="0"/>
              <a:t>Banyak </a:t>
            </a:r>
            <a:r>
              <a:rPr lang="en-ID" b="1" dirty="0" err="1"/>
              <a:t>mahasiswa</a:t>
            </a:r>
            <a:r>
              <a:rPr lang="en-ID" b="1" dirty="0"/>
              <a:t> yang </a:t>
            </a:r>
            <a:r>
              <a:rPr lang="en-ID" b="1" dirty="0" err="1"/>
              <a:t>belum</a:t>
            </a:r>
            <a:r>
              <a:rPr lang="en-ID" b="1" dirty="0"/>
              <a:t> </a:t>
            </a:r>
            <a:r>
              <a:rPr lang="en-ID" b="1" dirty="0" err="1"/>
              <a:t>memiliki</a:t>
            </a:r>
            <a:r>
              <a:rPr lang="en-ID" b="1" dirty="0"/>
              <a:t> </a:t>
            </a:r>
            <a:r>
              <a:rPr lang="en-ID" b="1" dirty="0" err="1"/>
              <a:t>kemandirian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berkarya</a:t>
            </a:r>
            <a:r>
              <a:rPr lang="en-ID" b="1" dirty="0"/>
              <a:t>, </a:t>
            </a:r>
            <a:r>
              <a:rPr lang="en-ID" b="1" dirty="0" err="1"/>
              <a:t>dsb</a:t>
            </a:r>
            <a:r>
              <a:rPr lang="en-ID" b="1" dirty="0"/>
              <a:t>.</a:t>
            </a:r>
            <a:endParaRPr lang="en-ID" sz="2000" b="1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8108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E0FEE-7C0D-4893-BE66-856F00A6A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10121296" cy="3450613"/>
          </a:xfrm>
        </p:spPr>
        <p:txBody>
          <a:bodyPr>
            <a:noAutofit/>
          </a:bodyPr>
          <a:lstStyle/>
          <a:p>
            <a:r>
              <a:rPr lang="en-ID" sz="2800" b="1" dirty="0" err="1"/>
              <a:t>Kompleksitas</a:t>
            </a:r>
            <a:r>
              <a:rPr lang="en-ID" sz="2800" b="1" dirty="0"/>
              <a:t> </a:t>
            </a:r>
            <a:r>
              <a:rPr lang="en-ID" sz="2800" b="1" dirty="0" err="1"/>
              <a:t>Persoalan</a:t>
            </a:r>
            <a:r>
              <a:rPr lang="en-ID" sz="2800" b="1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D" sz="2800" b="1" dirty="0" err="1"/>
              <a:t>ketidakmenentuan</a:t>
            </a:r>
            <a:r>
              <a:rPr lang="en-ID" sz="2800" b="1" dirty="0"/>
              <a:t> (uncertainty), </a:t>
            </a:r>
            <a:r>
              <a:rPr lang="en-ID" sz="2800" b="1" dirty="0" err="1"/>
              <a:t>karena</a:t>
            </a:r>
            <a:r>
              <a:rPr lang="en-ID" sz="2800" b="1" dirty="0"/>
              <a:t> </a:t>
            </a:r>
            <a:r>
              <a:rPr lang="en-ID" sz="2800" b="1" dirty="0" err="1"/>
              <a:t>perubahan</a:t>
            </a:r>
            <a:r>
              <a:rPr lang="en-ID" sz="2800" b="1" dirty="0"/>
              <a:t> </a:t>
            </a:r>
            <a:r>
              <a:rPr lang="en-ID" sz="2800" b="1" dirty="0" err="1"/>
              <a:t>sangat</a:t>
            </a:r>
            <a:r>
              <a:rPr lang="en-ID" sz="2800" b="1" dirty="0"/>
              <a:t> </a:t>
            </a:r>
            <a:r>
              <a:rPr lang="en-ID" sz="2800" b="1" dirty="0" err="1"/>
              <a:t>cepat</a:t>
            </a:r>
            <a:r>
              <a:rPr lang="en-ID" sz="2800" b="1" dirty="0"/>
              <a:t>, </a:t>
            </a:r>
            <a:r>
              <a:rPr lang="en-ID" sz="2800" b="1" dirty="0" err="1"/>
              <a:t>apalagi</a:t>
            </a:r>
            <a:r>
              <a:rPr lang="en-ID" sz="2800" b="1" dirty="0"/>
              <a:t> di era pandemic covid-19 </a:t>
            </a:r>
            <a:r>
              <a:rPr lang="en-ID" sz="2800" b="1" dirty="0" err="1"/>
              <a:t>sekarang</a:t>
            </a:r>
            <a:endParaRPr lang="en-ID" sz="28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ID" sz="2800" b="1" dirty="0"/>
              <a:t>multi </a:t>
            </a:r>
            <a:r>
              <a:rPr lang="en-ID" sz="2800" b="1" dirty="0" err="1"/>
              <a:t>perspektif</a:t>
            </a:r>
            <a:r>
              <a:rPr lang="en-ID" sz="2800" b="1" dirty="0"/>
              <a:t> (multi-perspective), </a:t>
            </a:r>
            <a:r>
              <a:rPr lang="en-ID" sz="2800" b="1" dirty="0" err="1"/>
              <a:t>pemecahan</a:t>
            </a:r>
            <a:r>
              <a:rPr lang="en-ID" sz="2800" b="1" dirty="0"/>
              <a:t> </a:t>
            </a:r>
            <a:r>
              <a:rPr lang="en-ID" sz="2800" b="1" dirty="0" err="1"/>
              <a:t>masalah</a:t>
            </a:r>
            <a:r>
              <a:rPr lang="en-ID" sz="2800" b="1" dirty="0"/>
              <a:t> </a:t>
            </a:r>
            <a:r>
              <a:rPr lang="en-ID" sz="2800" b="1" dirty="0" err="1"/>
              <a:t>secara</a:t>
            </a:r>
            <a:r>
              <a:rPr lang="en-ID" sz="2800" b="1" dirty="0"/>
              <a:t> </a:t>
            </a:r>
            <a:r>
              <a:rPr lang="en-ID" sz="2800" b="1" dirty="0" err="1"/>
              <a:t>monodisiplin</a:t>
            </a:r>
            <a:r>
              <a:rPr lang="en-ID" sz="2800" b="1" dirty="0"/>
              <a:t> </a:t>
            </a:r>
            <a:r>
              <a:rPr lang="en-ID" sz="2800" b="1" dirty="0" err="1"/>
              <a:t>berakibat</a:t>
            </a:r>
            <a:r>
              <a:rPr lang="en-ID" sz="2800" b="1" dirty="0"/>
              <a:t> </a:t>
            </a:r>
            <a:r>
              <a:rPr lang="en-ID" sz="2800" b="1" dirty="0" err="1"/>
              <a:t>kurang</a:t>
            </a:r>
            <a:r>
              <a:rPr lang="en-ID" sz="2800" b="1" dirty="0"/>
              <a:t> </a:t>
            </a:r>
            <a:r>
              <a:rPr lang="en-ID" sz="2800" b="1" dirty="0" err="1"/>
              <a:t>humanis</a:t>
            </a:r>
            <a:r>
              <a:rPr lang="en-ID" sz="2800" b="1" dirty="0"/>
              <a:t>,  </a:t>
            </a:r>
            <a:r>
              <a:rPr lang="en-ID" sz="2800" b="1" dirty="0" err="1"/>
              <a:t>kurang</a:t>
            </a:r>
            <a:r>
              <a:rPr lang="en-ID" sz="2800" b="1" dirty="0"/>
              <a:t> </a:t>
            </a:r>
            <a:r>
              <a:rPr lang="en-ID" sz="2800" b="1" dirty="0" err="1"/>
              <a:t>efektif</a:t>
            </a:r>
            <a:r>
              <a:rPr lang="en-ID" sz="2800" b="1" dirty="0"/>
              <a:t>, dan </a:t>
            </a:r>
            <a:r>
              <a:rPr lang="en-ID" sz="2800" b="1" dirty="0" err="1"/>
              <a:t>kurang</a:t>
            </a:r>
            <a:r>
              <a:rPr lang="en-ID" sz="2800" b="1" dirty="0"/>
              <a:t> </a:t>
            </a:r>
            <a:r>
              <a:rPr lang="en-ID" sz="2800" b="1" dirty="0" err="1"/>
              <a:t>tuntas</a:t>
            </a:r>
            <a:endParaRPr lang="en-ID" sz="28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ID" sz="2800" b="1" dirty="0" err="1"/>
              <a:t>saling</a:t>
            </a:r>
            <a:r>
              <a:rPr lang="en-ID" sz="2800" b="1" dirty="0"/>
              <a:t> </a:t>
            </a:r>
            <a:r>
              <a:rPr lang="en-ID" sz="2800" b="1" dirty="0" err="1"/>
              <a:t>keterkaitan</a:t>
            </a:r>
            <a:r>
              <a:rPr lang="en-ID" sz="2800" b="1" dirty="0"/>
              <a:t> (interconnected), </a:t>
            </a:r>
          </a:p>
          <a:p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2345078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B5C18-F543-443C-B6F0-A065D306A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389" y="639013"/>
            <a:ext cx="10240466" cy="1049235"/>
          </a:xfrm>
        </p:spPr>
        <p:txBody>
          <a:bodyPr/>
          <a:lstStyle/>
          <a:p>
            <a:r>
              <a:rPr lang="en-ID" b="1" cap="none" dirty="0"/>
              <a:t>Integrasi-</a:t>
            </a:r>
            <a:r>
              <a:rPr lang="en-ID" b="1" cap="none" dirty="0" err="1"/>
              <a:t>Interkoneksi</a:t>
            </a:r>
            <a:r>
              <a:rPr lang="en-ID" b="1" cap="none" dirty="0"/>
              <a:t> </a:t>
            </a:r>
            <a:r>
              <a:rPr lang="en-ID" b="1" cap="none" dirty="0" err="1"/>
              <a:t>Keilmuan</a:t>
            </a:r>
            <a:r>
              <a:rPr lang="en-ID" b="1" cap="none" dirty="0"/>
              <a:t> UIN </a:t>
            </a:r>
            <a:r>
              <a:rPr lang="en-ID" b="1" cap="none" dirty="0" err="1"/>
              <a:t>Sunan</a:t>
            </a:r>
            <a:r>
              <a:rPr lang="en-ID" b="1" cap="none" dirty="0"/>
              <a:t> </a:t>
            </a:r>
            <a:r>
              <a:rPr lang="en-ID" b="1" cap="none" dirty="0" err="1"/>
              <a:t>Kalijaga</a:t>
            </a:r>
            <a:r>
              <a:rPr lang="en-ID" b="1" cap="none" dirty="0"/>
              <a:t> </a:t>
            </a:r>
          </a:p>
        </p:txBody>
      </p:sp>
      <p:pic>
        <p:nvPicPr>
          <p:cNvPr id="2050" name="Picture 2" descr="MODEL PENGEMBANGAN KEILMUAN UIN MALANG &amp; UIN JOGJAKARTA - PDF Download  Gratis">
            <a:extLst>
              <a:ext uri="{FF2B5EF4-FFF2-40B4-BE49-F238E27FC236}">
                <a16:creationId xmlns:a16="http://schemas.microsoft.com/office/drawing/2014/main" id="{C49DCF7B-8896-4D3C-86EE-41743BD035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7" y="1614488"/>
            <a:ext cx="5072063" cy="45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82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A0144-DAA2-4AC3-B3D3-A763C089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47289"/>
            <a:ext cx="9603275" cy="1049235"/>
          </a:xfrm>
        </p:spPr>
        <p:txBody>
          <a:bodyPr/>
          <a:lstStyle/>
          <a:p>
            <a:r>
              <a:rPr lang="en-ID" dirty="0" err="1"/>
              <a:t>Pohon</a:t>
            </a:r>
            <a:r>
              <a:rPr lang="en-ID" dirty="0"/>
              <a:t> </a:t>
            </a:r>
            <a:r>
              <a:rPr lang="en-ID" dirty="0" err="1"/>
              <a:t>ilmu</a:t>
            </a:r>
            <a:r>
              <a:rPr lang="en-ID" dirty="0"/>
              <a:t> </a:t>
            </a:r>
            <a:r>
              <a:rPr lang="en-ID" dirty="0" err="1"/>
              <a:t>uin</a:t>
            </a:r>
            <a:r>
              <a:rPr lang="en-ID" dirty="0"/>
              <a:t> </a:t>
            </a:r>
            <a:r>
              <a:rPr lang="en-ID" dirty="0" err="1"/>
              <a:t>malang</a:t>
            </a:r>
            <a:endParaRPr lang="en-ID" dirty="0"/>
          </a:p>
        </p:txBody>
      </p:sp>
      <p:pic>
        <p:nvPicPr>
          <p:cNvPr id="1026" name="Picture 2" descr="supian: pohon Ilmu IMAM PRAYOGA">
            <a:extLst>
              <a:ext uri="{FF2B5EF4-FFF2-40B4-BE49-F238E27FC236}">
                <a16:creationId xmlns:a16="http://schemas.microsoft.com/office/drawing/2014/main" id="{1AC960E9-ED98-4AA4-A196-B5D853D208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499" y="642938"/>
            <a:ext cx="4996765" cy="564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764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ODEL PENGEMBANGAN KEILMUAN UIN MALANG &amp; UIN JOGJAKARTA - PDF Download  Gratis">
            <a:extLst>
              <a:ext uri="{FF2B5EF4-FFF2-40B4-BE49-F238E27FC236}">
                <a16:creationId xmlns:a16="http://schemas.microsoft.com/office/drawing/2014/main" id="{A4FC1C86-5B7C-426B-A6FC-4564FED08B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730" y="0"/>
            <a:ext cx="7069533" cy="605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807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68119-2FCD-46F4-8521-3862A3AB4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CP KKNI S2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2C1AD-D0AF-4F3A-88DD-8642C608F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800" dirty="0"/>
              <a:t>Mampu </a:t>
            </a:r>
            <a:r>
              <a:rPr lang="en-ID" sz="2800" dirty="0" err="1"/>
              <a:t>mengembangkan</a:t>
            </a:r>
            <a:r>
              <a:rPr lang="en-ID" sz="2800" dirty="0"/>
              <a:t> </a:t>
            </a:r>
            <a:r>
              <a:rPr lang="en-ID" sz="2800" dirty="0" err="1"/>
              <a:t>pengetahuan</a:t>
            </a:r>
            <a:r>
              <a:rPr lang="en-ID" sz="2800" dirty="0"/>
              <a:t>, </a:t>
            </a:r>
            <a:r>
              <a:rPr lang="en-ID" sz="2800" dirty="0" err="1"/>
              <a:t>teknologi</a:t>
            </a:r>
            <a:r>
              <a:rPr lang="en-ID" sz="2800" dirty="0"/>
              <a:t>, dan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seni</a:t>
            </a:r>
            <a:r>
              <a:rPr lang="en-ID" sz="2800" dirty="0"/>
              <a:t> di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bidang</a:t>
            </a:r>
            <a:r>
              <a:rPr lang="en-ID" sz="2800" dirty="0"/>
              <a:t> </a:t>
            </a:r>
            <a:r>
              <a:rPr lang="en-ID" sz="2800" dirty="0" err="1"/>
              <a:t>keilmuannya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praktek</a:t>
            </a:r>
            <a:r>
              <a:rPr lang="en-ID" sz="2800" dirty="0"/>
              <a:t> </a:t>
            </a:r>
            <a:r>
              <a:rPr lang="en-ID" sz="2800" dirty="0" err="1"/>
              <a:t>profesionalnya</a:t>
            </a:r>
            <a:r>
              <a:rPr lang="en-ID" sz="2800" dirty="0"/>
              <a:t> </a:t>
            </a:r>
            <a:r>
              <a:rPr lang="en-ID" sz="2800" dirty="0" err="1"/>
              <a:t>melalui</a:t>
            </a:r>
            <a:r>
              <a:rPr lang="en-ID" sz="2800" dirty="0"/>
              <a:t> </a:t>
            </a:r>
            <a:r>
              <a:rPr lang="en-ID" sz="2800" dirty="0" err="1"/>
              <a:t>riset</a:t>
            </a:r>
            <a:r>
              <a:rPr lang="en-ID" sz="2800" dirty="0"/>
              <a:t>, </a:t>
            </a:r>
            <a:r>
              <a:rPr lang="en-ID" sz="2800" dirty="0" err="1"/>
              <a:t>hingga</a:t>
            </a:r>
            <a:r>
              <a:rPr lang="en-ID" sz="2800" dirty="0"/>
              <a:t> </a:t>
            </a:r>
            <a:r>
              <a:rPr lang="en-ID" sz="2800" dirty="0" err="1"/>
              <a:t>menghasilkan</a:t>
            </a:r>
            <a:r>
              <a:rPr lang="en-ID" sz="2800" dirty="0"/>
              <a:t> </a:t>
            </a:r>
            <a:r>
              <a:rPr lang="en-ID" sz="2800" dirty="0" err="1"/>
              <a:t>karya</a:t>
            </a:r>
            <a:r>
              <a:rPr lang="en-ID" sz="2800" dirty="0"/>
              <a:t> </a:t>
            </a:r>
            <a:r>
              <a:rPr lang="en-ID" sz="2800" dirty="0" err="1"/>
              <a:t>inovatif</a:t>
            </a:r>
            <a:r>
              <a:rPr lang="en-ID" sz="2800" dirty="0"/>
              <a:t> dan </a:t>
            </a:r>
            <a:r>
              <a:rPr lang="en-ID" sz="2800" dirty="0" err="1"/>
              <a:t>teruji</a:t>
            </a:r>
            <a:r>
              <a:rPr lang="en-ID" sz="2800" dirty="0"/>
              <a:t>. </a:t>
            </a:r>
          </a:p>
          <a:p>
            <a:r>
              <a:rPr lang="en-ID" sz="2800" dirty="0"/>
              <a:t>Mampu </a:t>
            </a:r>
            <a:r>
              <a:rPr lang="en-ID" sz="2800" dirty="0" err="1"/>
              <a:t>memecahkan</a:t>
            </a:r>
            <a:r>
              <a:rPr lang="en-ID" sz="2800" dirty="0"/>
              <a:t> </a:t>
            </a:r>
            <a:r>
              <a:rPr lang="en-ID" sz="2800" dirty="0" err="1"/>
              <a:t>permasalahan</a:t>
            </a:r>
            <a:r>
              <a:rPr lang="en-ID" sz="2800" dirty="0"/>
              <a:t> sains, </a:t>
            </a:r>
            <a:r>
              <a:rPr lang="en-ID" sz="2800" dirty="0" err="1"/>
              <a:t>teknologi</a:t>
            </a:r>
            <a:r>
              <a:rPr lang="en-ID" sz="2800" dirty="0"/>
              <a:t>, dan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seni</a:t>
            </a:r>
            <a:r>
              <a:rPr lang="en-ID" sz="2800" dirty="0"/>
              <a:t> di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bidang</a:t>
            </a:r>
            <a:r>
              <a:rPr lang="en-ID" sz="2800" dirty="0"/>
              <a:t> </a:t>
            </a:r>
            <a:r>
              <a:rPr lang="en-ID" sz="2800" dirty="0" err="1"/>
              <a:t>keilmuannya</a:t>
            </a:r>
            <a:r>
              <a:rPr lang="en-ID" sz="2800" dirty="0"/>
              <a:t> </a:t>
            </a:r>
            <a:r>
              <a:rPr lang="en-ID" sz="2800" dirty="0" err="1"/>
              <a:t>melalui</a:t>
            </a:r>
            <a:r>
              <a:rPr lang="en-ID" sz="2800" dirty="0"/>
              <a:t> </a:t>
            </a:r>
            <a:r>
              <a:rPr lang="en-ID" sz="2800" dirty="0" err="1"/>
              <a:t>pendekatan</a:t>
            </a:r>
            <a:r>
              <a:rPr lang="en-ID" sz="2800" dirty="0"/>
              <a:t> inter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multidisipliner</a:t>
            </a:r>
            <a:r>
              <a:rPr lang="en-ID" sz="2800" dirty="0"/>
              <a:t>.</a:t>
            </a:r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84384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D938C-C655-4879-94FA-E633B6FFC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CP </a:t>
            </a:r>
            <a:r>
              <a:rPr lang="en-ID" dirty="0" err="1"/>
              <a:t>Kkni</a:t>
            </a:r>
            <a:r>
              <a:rPr lang="en-ID" dirty="0"/>
              <a:t> s3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EDF62-9D99-4954-9545-3A0DA64C3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800" dirty="0"/>
              <a:t>Mampu </a:t>
            </a:r>
            <a:r>
              <a:rPr lang="en-ID" sz="2800" dirty="0" err="1"/>
              <a:t>mengembangkan</a:t>
            </a:r>
            <a:r>
              <a:rPr lang="en-ID" sz="2800" dirty="0"/>
              <a:t> </a:t>
            </a:r>
            <a:r>
              <a:rPr lang="en-ID" sz="2800" dirty="0" err="1"/>
              <a:t>pengetahuan</a:t>
            </a:r>
            <a:r>
              <a:rPr lang="en-ID" sz="2800" dirty="0"/>
              <a:t>, </a:t>
            </a:r>
            <a:r>
              <a:rPr lang="en-ID" sz="2800" dirty="0" err="1"/>
              <a:t>teknologi</a:t>
            </a:r>
            <a:r>
              <a:rPr lang="en-ID" sz="2800" dirty="0"/>
              <a:t>, dan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seni</a:t>
            </a:r>
            <a:r>
              <a:rPr lang="en-ID" sz="2800" dirty="0"/>
              <a:t> </a:t>
            </a:r>
            <a:r>
              <a:rPr lang="en-ID" sz="2800" dirty="0" err="1"/>
              <a:t>baru</a:t>
            </a:r>
            <a:r>
              <a:rPr lang="en-ID" sz="2800" dirty="0"/>
              <a:t> di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bidang</a:t>
            </a:r>
            <a:r>
              <a:rPr lang="en-ID" sz="2800" dirty="0"/>
              <a:t> </a:t>
            </a:r>
            <a:r>
              <a:rPr lang="en-ID" sz="2800" dirty="0" err="1"/>
              <a:t>keilmuannya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praktek</a:t>
            </a:r>
            <a:r>
              <a:rPr lang="en-ID" sz="2800" dirty="0"/>
              <a:t> </a:t>
            </a:r>
            <a:r>
              <a:rPr lang="en-ID" sz="2800" dirty="0" err="1"/>
              <a:t>profesionalnya</a:t>
            </a:r>
            <a:r>
              <a:rPr lang="en-ID" sz="2800" dirty="0"/>
              <a:t> </a:t>
            </a:r>
            <a:r>
              <a:rPr lang="en-ID" sz="2800" dirty="0" err="1"/>
              <a:t>melalui</a:t>
            </a:r>
            <a:r>
              <a:rPr lang="en-ID" sz="2800" dirty="0"/>
              <a:t> </a:t>
            </a:r>
            <a:r>
              <a:rPr lang="en-ID" sz="2800" dirty="0" err="1"/>
              <a:t>riset</a:t>
            </a:r>
            <a:r>
              <a:rPr lang="en-ID" sz="2800" dirty="0"/>
              <a:t>, </a:t>
            </a:r>
            <a:r>
              <a:rPr lang="en-ID" sz="2800" dirty="0" err="1"/>
              <a:t>hingga</a:t>
            </a:r>
            <a:r>
              <a:rPr lang="en-ID" sz="2800" dirty="0"/>
              <a:t> </a:t>
            </a:r>
            <a:r>
              <a:rPr lang="en-ID" sz="2800" dirty="0" err="1"/>
              <a:t>menghasilkan</a:t>
            </a:r>
            <a:r>
              <a:rPr lang="en-ID" sz="2800" dirty="0"/>
              <a:t> </a:t>
            </a:r>
            <a:r>
              <a:rPr lang="en-ID" sz="2800" dirty="0" err="1"/>
              <a:t>karya</a:t>
            </a:r>
            <a:r>
              <a:rPr lang="en-ID" sz="2800" dirty="0"/>
              <a:t> </a:t>
            </a:r>
            <a:r>
              <a:rPr lang="en-ID" sz="2800" dirty="0" err="1"/>
              <a:t>kreatif</a:t>
            </a:r>
            <a:r>
              <a:rPr lang="en-ID" sz="2800" dirty="0"/>
              <a:t>, original, dan </a:t>
            </a:r>
            <a:r>
              <a:rPr lang="en-ID" sz="2800" dirty="0" err="1"/>
              <a:t>teruji</a:t>
            </a:r>
            <a:r>
              <a:rPr lang="en-ID" sz="2800" dirty="0"/>
              <a:t>.</a:t>
            </a:r>
          </a:p>
          <a:p>
            <a:r>
              <a:rPr lang="en-ID" sz="2800" dirty="0"/>
              <a:t>Mampu </a:t>
            </a:r>
            <a:r>
              <a:rPr lang="en-ID" sz="2800" dirty="0" err="1"/>
              <a:t>memecahkan</a:t>
            </a:r>
            <a:r>
              <a:rPr lang="en-ID" sz="2800" dirty="0"/>
              <a:t> </a:t>
            </a:r>
            <a:r>
              <a:rPr lang="en-ID" sz="2800" dirty="0" err="1"/>
              <a:t>permasalahan</a:t>
            </a:r>
            <a:r>
              <a:rPr lang="en-ID" sz="2800" dirty="0"/>
              <a:t> sains, </a:t>
            </a:r>
            <a:r>
              <a:rPr lang="en-ID" sz="2800" dirty="0" err="1"/>
              <a:t>teknologi</a:t>
            </a:r>
            <a:r>
              <a:rPr lang="en-ID" sz="2800" dirty="0"/>
              <a:t>, dan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seni</a:t>
            </a:r>
            <a:r>
              <a:rPr lang="en-ID" sz="2800" dirty="0"/>
              <a:t> di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bidang</a:t>
            </a:r>
            <a:r>
              <a:rPr lang="en-ID" sz="2800" dirty="0"/>
              <a:t> </a:t>
            </a:r>
            <a:r>
              <a:rPr lang="en-ID" sz="2800" dirty="0" err="1"/>
              <a:t>keilmuannya</a:t>
            </a:r>
            <a:r>
              <a:rPr lang="en-ID" sz="2800" dirty="0"/>
              <a:t> </a:t>
            </a:r>
            <a:r>
              <a:rPr lang="en-ID" sz="2800" dirty="0" err="1"/>
              <a:t>melalui</a:t>
            </a:r>
            <a:r>
              <a:rPr lang="en-ID" sz="2800" dirty="0"/>
              <a:t> </a:t>
            </a:r>
            <a:r>
              <a:rPr lang="en-ID" sz="2800" dirty="0" err="1"/>
              <a:t>pendekatan</a:t>
            </a:r>
            <a:r>
              <a:rPr lang="en-ID" sz="2800" dirty="0"/>
              <a:t> inter, multi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transdisipliner</a:t>
            </a:r>
            <a:r>
              <a:rPr lang="en-ID" sz="2800" dirty="0"/>
              <a:t>.</a:t>
            </a:r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4844213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466</TotalTime>
  <Words>318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</vt:lpstr>
      <vt:lpstr>Gallery</vt:lpstr>
      <vt:lpstr>Pengembangan riset  Pendidikan islam  dengan pendekatan interdisipliner, multidisipliner, dan transdisipliner</vt:lpstr>
      <vt:lpstr>Pendidikan </vt:lpstr>
      <vt:lpstr>CONTOH Realitas masalah pendidkan:</vt:lpstr>
      <vt:lpstr>PowerPoint Presentation</vt:lpstr>
      <vt:lpstr>Integrasi-Interkoneksi Keilmuan UIN Sunan Kalijaga </vt:lpstr>
      <vt:lpstr>Pohon ilmu uin malang</vt:lpstr>
      <vt:lpstr>PowerPoint Presentation</vt:lpstr>
      <vt:lpstr>CP KKNI S2</vt:lpstr>
      <vt:lpstr>CP Kkni s3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digital untuk  academic writing</dc:title>
  <dc:creator>ismail - [2010]</dc:creator>
  <cp:lastModifiedBy>ismail - [2010]</cp:lastModifiedBy>
  <cp:revision>44</cp:revision>
  <dcterms:created xsi:type="dcterms:W3CDTF">2020-10-23T13:34:10Z</dcterms:created>
  <dcterms:modified xsi:type="dcterms:W3CDTF">2020-11-01T23:38:22Z</dcterms:modified>
</cp:coreProperties>
</file>